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2" r:id="rId3"/>
    <p:sldId id="257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8" d="100"/>
          <a:sy n="78" d="100"/>
        </p:scale>
        <p:origin x="85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996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09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89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091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288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4/28/2026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76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4/28/2026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775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4/28/2026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4/28/2026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478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4/28/2026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779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4/28/2026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33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31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B4260BC-2854-BC30-342B-DB6892150A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3343" y="1137215"/>
            <a:ext cx="5804426" cy="3376766"/>
          </a:xfrm>
        </p:spPr>
        <p:txBody>
          <a:bodyPr anchor="t">
            <a:normAutofit/>
          </a:bodyPr>
          <a:lstStyle/>
          <a:p>
            <a:r>
              <a:rPr lang="es-ES" sz="6600" dirty="0"/>
              <a:t>Matriz de leds</a:t>
            </a:r>
            <a:br>
              <a:rPr lang="es-ES" sz="6600" dirty="0"/>
            </a:br>
            <a:r>
              <a:rPr lang="es-ES" sz="6600" dirty="0"/>
              <a:t>wokwi.com</a:t>
            </a:r>
            <a:endParaRPr lang="es-CO" sz="66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65B0E57-4B88-2484-FCB3-568CAE587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33343" y="4698347"/>
            <a:ext cx="5412440" cy="1002678"/>
          </a:xfrm>
        </p:spPr>
        <p:txBody>
          <a:bodyPr anchor="b">
            <a:normAutofit/>
          </a:bodyPr>
          <a:lstStyle/>
          <a:p>
            <a:r>
              <a:rPr lang="es-ES" sz="2200"/>
              <a:t>Ing. Juan Carlos Vizcaino Aponte</a:t>
            </a:r>
            <a:endParaRPr lang="es-CO" sz="2200"/>
          </a:p>
        </p:txBody>
      </p:sp>
      <p:pic>
        <p:nvPicPr>
          <p:cNvPr id="1026" name="Picture 2" descr="Módulo Matriz Leds 8x8 Max7219 4 en 1 Arduino Pic Avr - MEGATRONICA">
            <a:extLst>
              <a:ext uri="{FF2B5EF4-FFF2-40B4-BE49-F238E27FC236}">
                <a16:creationId xmlns:a16="http://schemas.microsoft.com/office/drawing/2014/main" id="{E0A86533-ABCC-F6AE-5EDB-E5F124D47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7935" y="723901"/>
            <a:ext cx="4962750" cy="49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33343" y="723900"/>
            <a:ext cx="571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A8E634B8-311A-4810-A5DB-7043D02804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33343" y="6134100"/>
            <a:ext cx="5715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0410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1D0DB5-4363-7149-1975-A5278CFBF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Trabajo en grupo de entregas 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89AD83-D0EF-59A9-E5C4-AE1CDB0295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s-ES" sz="3200" dirty="0"/>
              <a:t>Realizar la simulación en wokwi.com de una matriz       de 8 x 8 x 4 matrices mostrando el nombre de los integrantes en desplazamiento.</a:t>
            </a:r>
          </a:p>
          <a:p>
            <a:pPr marL="0" indent="0">
              <a:buNone/>
            </a:pPr>
            <a:r>
              <a:rPr lang="es-ES" sz="3200" dirty="0"/>
              <a:t>2. Utilizando el integrado </a:t>
            </a:r>
            <a:r>
              <a:rPr lang="es-CO" sz="3200" b="1" dirty="0"/>
              <a:t>MAX7219</a:t>
            </a:r>
            <a:r>
              <a:rPr lang="es-ES" sz="3200" dirty="0"/>
              <a:t> </a:t>
            </a:r>
          </a:p>
          <a:p>
            <a:pPr marL="0" indent="0">
              <a:buNone/>
            </a:pPr>
            <a:r>
              <a:rPr lang="es-ES" sz="3200" dirty="0"/>
              <a:t>3. Realizar informe ejecutivo en PDF y enviar al correo sancristobalsurtecnologia@gmail.com</a:t>
            </a:r>
          </a:p>
          <a:p>
            <a:pPr marL="0" indent="0">
              <a:buNone/>
            </a:pP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1664815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436CA8-C40D-9E6A-3B62-F45D4F474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S" dirty="0"/>
              <a:t>Trabajo en Word</a:t>
            </a:r>
            <a:br>
              <a:rPr lang="es-ES" dirty="0"/>
            </a:br>
            <a:r>
              <a:rPr lang="es-ES" dirty="0"/>
              <a:t>Informe de proyecto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4FC2CB-E758-2B10-B11E-80B2C889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635" y="2221992"/>
            <a:ext cx="1702346" cy="3896704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s-ES" b="1" dirty="0"/>
              <a:t>1. Portada</a:t>
            </a:r>
          </a:p>
          <a:p>
            <a:r>
              <a:rPr lang="es-ES" dirty="0"/>
              <a:t>Nombre del proyecto </a:t>
            </a:r>
          </a:p>
          <a:p>
            <a:r>
              <a:rPr lang="es-ES" dirty="0"/>
              <a:t>Autor(es) </a:t>
            </a:r>
          </a:p>
          <a:p>
            <a:r>
              <a:rPr lang="es-ES" dirty="0"/>
              <a:t>Institución</a:t>
            </a:r>
          </a:p>
          <a:p>
            <a:r>
              <a:rPr lang="es-ES" dirty="0"/>
              <a:t>Fecha </a:t>
            </a:r>
          </a:p>
          <a:p>
            <a:pPr marL="0" indent="0">
              <a:buNone/>
            </a:pPr>
            <a:endParaRPr lang="es-CO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0C795A96-6B65-DF9D-EA0F-55E5A312AC8E}"/>
              </a:ext>
            </a:extLst>
          </p:cNvPr>
          <p:cNvSpPr txBox="1">
            <a:spLocks/>
          </p:cNvSpPr>
          <p:nvPr/>
        </p:nvSpPr>
        <p:spPr>
          <a:xfrm>
            <a:off x="2402981" y="2221992"/>
            <a:ext cx="2217663" cy="38967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2. Resumen ejecutivo</a:t>
            </a:r>
          </a:p>
          <a:p>
            <a:r>
              <a:rPr lang="es-ES" dirty="0"/>
              <a:t>Síntesis </a:t>
            </a:r>
          </a:p>
          <a:p>
            <a:r>
              <a:rPr lang="es-ES" dirty="0"/>
              <a:t>Problema, solución propuesta, resultados esperados o alcanzados </a:t>
            </a:r>
          </a:p>
          <a:p>
            <a:r>
              <a:rPr lang="es-ES" dirty="0"/>
              <a:t>Conclusiones clave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C410542-9144-15A2-0E88-1A3362FC587C}"/>
              </a:ext>
            </a:extLst>
          </p:cNvPr>
          <p:cNvSpPr txBox="1">
            <a:spLocks/>
          </p:cNvSpPr>
          <p:nvPr/>
        </p:nvSpPr>
        <p:spPr>
          <a:xfrm>
            <a:off x="6963797" y="2221992"/>
            <a:ext cx="2278539" cy="389670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4. Desarrollo / Implementación</a:t>
            </a:r>
          </a:p>
          <a:p>
            <a:r>
              <a:rPr lang="es-ES" dirty="0"/>
              <a:t>Diagramas de conexión</a:t>
            </a:r>
          </a:p>
          <a:p>
            <a:r>
              <a:rPr lang="es-ES" dirty="0"/>
              <a:t>Código fuente</a:t>
            </a:r>
          </a:p>
          <a:p>
            <a:r>
              <a:rPr lang="es-ES" dirty="0"/>
              <a:t>Nombre de los integrantes en desplazamiento</a:t>
            </a:r>
            <a:endParaRPr lang="es-CO" dirty="0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E42D2930-5020-1D9D-533F-B83DFF3E1196}"/>
              </a:ext>
            </a:extLst>
          </p:cNvPr>
          <p:cNvSpPr txBox="1">
            <a:spLocks/>
          </p:cNvSpPr>
          <p:nvPr/>
        </p:nvSpPr>
        <p:spPr>
          <a:xfrm>
            <a:off x="4623717" y="2221991"/>
            <a:ext cx="2337533" cy="38967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3. Objetivos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Objetivo general</a:t>
            </a:r>
          </a:p>
          <a:p>
            <a:r>
              <a:rPr lang="es-ES" dirty="0"/>
              <a:t>Qué se quiere lograr (macro)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Objetivos específicos</a:t>
            </a:r>
          </a:p>
          <a:p>
            <a:r>
              <a:rPr lang="es-ES" dirty="0"/>
              <a:t>Pasos concretos para alcanzar el objetivo general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CO" dirty="0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455620A6-5EB1-1D23-5061-5F929CDA9F0F}"/>
              </a:ext>
            </a:extLst>
          </p:cNvPr>
          <p:cNvSpPr txBox="1">
            <a:spLocks/>
          </p:cNvSpPr>
          <p:nvPr/>
        </p:nvSpPr>
        <p:spPr>
          <a:xfrm>
            <a:off x="9244895" y="2221991"/>
            <a:ext cx="2052397" cy="38967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5. Conclusiones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" dirty="0"/>
              <a:t>Qué se logró? </a:t>
            </a:r>
          </a:p>
          <a:p>
            <a:r>
              <a:rPr lang="es-ES" dirty="0"/>
              <a:t>Impacto del proyecto</a:t>
            </a:r>
          </a:p>
          <a:p>
            <a:r>
              <a:rPr lang="es-ES" dirty="0"/>
              <a:t>Aplicaciones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34032494"/>
      </p:ext>
    </p:extLst>
  </p:cSld>
  <p:clrMapOvr>
    <a:masterClrMapping/>
  </p:clrMapOvr>
</p:sld>
</file>

<file path=ppt/theme/theme1.xml><?xml version="1.0" encoding="utf-8"?>
<a:theme xmlns:a="http://schemas.openxmlformats.org/drawingml/2006/main" name="ChronicleVTI">
  <a:themeElements>
    <a:clrScheme name="Chronicle">
      <a:dk1>
        <a:srgbClr val="000000"/>
      </a:dk1>
      <a:lt1>
        <a:srgbClr val="FFFFFF"/>
      </a:lt1>
      <a:dk2>
        <a:srgbClr val="1C1C32"/>
      </a:dk2>
      <a:lt2>
        <a:srgbClr val="F8F4F1"/>
      </a:lt2>
      <a:accent1>
        <a:srgbClr val="734B67"/>
      </a:accent1>
      <a:accent2>
        <a:srgbClr val="959EBB"/>
      </a:accent2>
      <a:accent3>
        <a:srgbClr val="596781"/>
      </a:accent3>
      <a:accent4>
        <a:srgbClr val="7F6E8C"/>
      </a:accent4>
      <a:accent5>
        <a:srgbClr val="DB9A8F"/>
      </a:accent5>
      <a:accent6>
        <a:srgbClr val="C29AB1"/>
      </a:accent6>
      <a:hlink>
        <a:srgbClr val="778BA2"/>
      </a:hlink>
      <a:folHlink>
        <a:srgbClr val="A27C9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149</Words>
  <Application>Microsoft Office PowerPoint</Application>
  <PresentationFormat>Panorámica</PresentationFormat>
  <Paragraphs>29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Calisto MT</vt:lpstr>
      <vt:lpstr>Univers Condensed</vt:lpstr>
      <vt:lpstr>ChronicleVTI</vt:lpstr>
      <vt:lpstr>Matriz de leds wokwi.com</vt:lpstr>
      <vt:lpstr>Trabajo en grupo de entregas </vt:lpstr>
      <vt:lpstr>Trabajo en Word Informe de proyecto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2026-04-28T12:42:58Z</dcterms:created>
  <dcterms:modified xsi:type="dcterms:W3CDTF">2026-04-28T13:23:08Z</dcterms:modified>
</cp:coreProperties>
</file>